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1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05C74126-C0DE-4629-84E6-E9AC7BFAEA5F}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85209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77501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7943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70301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1076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83389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98766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870195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55418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505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0964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DA76EF-EDD9-4F8C-B6CE-AB6B1BBCABE9}" type="datetimeFigureOut">
              <a:rPr lang="es-MX" smtClean="0"/>
              <a:pPr/>
              <a:t>06/05/2019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FFC26-CE4C-41EF-B789-8D1877246356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7578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uadroTexto 18">
            <a:extLst>
              <a:ext uri="{FF2B5EF4-FFF2-40B4-BE49-F238E27FC236}">
                <a16:creationId xmlns:a16="http://schemas.microsoft.com/office/drawing/2014/main" xmlns="" id="{A1DD5CE2-DBD4-4CD6-A76F-41A51C684B7B}"/>
              </a:ext>
            </a:extLst>
          </p:cNvPr>
          <p:cNvSpPr txBox="1"/>
          <p:nvPr/>
        </p:nvSpPr>
        <p:spPr>
          <a:xfrm>
            <a:off x="571500" y="1117675"/>
            <a:ext cx="8001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s-MX" sz="3200" b="1" dirty="0">
                <a:solidFill>
                  <a:srgbClr val="002060"/>
                </a:solidFill>
                <a:latin typeface="Panton Black" panose="00000A00000000000000" pitchFamily="50" charset="0"/>
              </a:rPr>
              <a:t>A  V  I  S  O</a:t>
            </a:r>
          </a:p>
          <a:p>
            <a:pPr algn="ctr">
              <a:defRPr/>
            </a:pPr>
            <a:endParaRPr lang="es-MX" sz="2000" b="1" dirty="0">
              <a:solidFill>
                <a:srgbClr val="002060"/>
              </a:solidFill>
              <a:latin typeface="Panton" panose="00000500000000000000" pitchFamily="50" charset="0"/>
            </a:endParaRPr>
          </a:p>
          <a:p>
            <a:pPr algn="ctr">
              <a:defRPr/>
            </a:pPr>
            <a:r>
              <a:rPr lang="es-MX" sz="2600" dirty="0">
                <a:solidFill>
                  <a:srgbClr val="002060"/>
                </a:solidFill>
                <a:latin typeface="Panton" panose="00000500000000000000" pitchFamily="50" charset="0"/>
              </a:rPr>
              <a:t>Se comunica al personal docente y estudiantes del  ITSM, que </a:t>
            </a: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del 6 al 10 de Mayo </a:t>
            </a:r>
            <a:r>
              <a:rPr lang="es-MX" sz="2600" dirty="0">
                <a:solidFill>
                  <a:srgbClr val="002060"/>
                </a:solidFill>
                <a:latin typeface="Panton" panose="00000500000000000000" pitchFamily="50" charset="0"/>
              </a:rPr>
              <a:t>del año en curso se realizará la </a:t>
            </a:r>
            <a:r>
              <a:rPr lang="es-MX" sz="2600" b="1" dirty="0">
                <a:solidFill>
                  <a:srgbClr val="002060"/>
                </a:solidFill>
                <a:latin typeface="Panton" panose="00000500000000000000" pitchFamily="50" charset="0"/>
              </a:rPr>
              <a:t>“EVALUACIÓN DOCENTE”, correspondiente al periodo Enero-Junio 2019, </a:t>
            </a:r>
            <a:r>
              <a:rPr lang="es-MX" sz="2600" dirty="0">
                <a:solidFill>
                  <a:srgbClr val="002060"/>
                </a:solidFill>
                <a:latin typeface="Panton" panose="00000500000000000000" pitchFamily="50" charset="0"/>
              </a:rPr>
              <a:t>por tal motivo se solicita su apoyo y colaboración.</a:t>
            </a:r>
          </a:p>
          <a:p>
            <a:pPr algn="ctr">
              <a:defRPr/>
            </a:pPr>
            <a:endParaRPr lang="es-MX" sz="2000" dirty="0">
              <a:solidFill>
                <a:srgbClr val="002060"/>
              </a:solidFill>
              <a:latin typeface="Panton" panose="00000500000000000000" pitchFamily="50" charset="0"/>
            </a:endParaRPr>
          </a:p>
          <a:p>
            <a:pPr algn="ctr">
              <a:defRPr/>
            </a:pPr>
            <a:endParaRPr lang="es-MX" sz="2000" dirty="0">
              <a:solidFill>
                <a:srgbClr val="002060"/>
              </a:solidFill>
              <a:latin typeface="Panton" panose="00000500000000000000" pitchFamily="50" charset="0"/>
            </a:endParaRPr>
          </a:p>
          <a:p>
            <a:pPr>
              <a:defRPr/>
            </a:pPr>
            <a:r>
              <a:rPr lang="es-MX" sz="2400" b="1" dirty="0">
                <a:solidFill>
                  <a:srgbClr val="002060"/>
                </a:solidFill>
                <a:latin typeface="Panton" panose="00000500000000000000" pitchFamily="50" charset="0"/>
              </a:rPr>
              <a:t>Atentamente</a:t>
            </a:r>
          </a:p>
          <a:p>
            <a:pPr>
              <a:defRPr/>
            </a:pPr>
            <a:r>
              <a:rPr lang="es-MX" sz="2400" b="1" dirty="0">
                <a:solidFill>
                  <a:srgbClr val="002060"/>
                </a:solidFill>
                <a:latin typeface="Panton" panose="00000500000000000000" pitchFamily="50" charset="0"/>
              </a:rPr>
              <a:t>Depto. de Desarrollo Académico</a:t>
            </a:r>
            <a:endParaRPr lang="es-ES" sz="1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Panton" panose="00000500000000000000" pitchFamily="50" charset="0"/>
            </a:endParaRPr>
          </a:p>
        </p:txBody>
      </p:sp>
      <p:pic>
        <p:nvPicPr>
          <p:cNvPr id="11" name="Picture 4" descr="http://www.avatarconsultores.com.mx/wp-content/uploads/2013/07/f68bc1606a499c66a1eabd66e99d6817_XL.jpg">
            <a:extLst>
              <a:ext uri="{FF2B5EF4-FFF2-40B4-BE49-F238E27FC236}">
                <a16:creationId xmlns:a16="http://schemas.microsoft.com/office/drawing/2014/main" xmlns="" id="{D89614F0-4D39-4233-94A6-50980FEBBA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079997">
            <a:off x="5873114" y="3599666"/>
            <a:ext cx="2977057" cy="17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72727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55</Words>
  <Application>Microsoft Office PowerPoint</Application>
  <PresentationFormat>Carta (216 x 279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sc16</dc:creator>
  <cp:lastModifiedBy>itsmisantla</cp:lastModifiedBy>
  <cp:revision>9</cp:revision>
  <dcterms:created xsi:type="dcterms:W3CDTF">2019-04-29T14:39:59Z</dcterms:created>
  <dcterms:modified xsi:type="dcterms:W3CDTF">2019-05-06T15:13:38Z</dcterms:modified>
</cp:coreProperties>
</file>