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05C74126-C0DE-4629-84E6-E9AC7BFAEA5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09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50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943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01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76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38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766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019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418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5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64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A76EF-EDD9-4F8C-B6CE-AB6B1BBCABE9}" type="datetimeFigureOut">
              <a:rPr lang="es-MX" smtClean="0"/>
              <a:pPr/>
              <a:t>11/10/2019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578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adroTexto 18">
            <a:extLst>
              <a:ext uri="{FF2B5EF4-FFF2-40B4-BE49-F238E27FC236}">
                <a16:creationId xmlns:a16="http://schemas.microsoft.com/office/drawing/2014/main" id="{A1DD5CE2-DBD4-4CD6-A76F-41A51C684B7B}"/>
              </a:ext>
            </a:extLst>
          </p:cNvPr>
          <p:cNvSpPr txBox="1"/>
          <p:nvPr/>
        </p:nvSpPr>
        <p:spPr>
          <a:xfrm>
            <a:off x="447675" y="795149"/>
            <a:ext cx="8153400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3200" b="1" dirty="0">
                <a:solidFill>
                  <a:srgbClr val="002060"/>
                </a:solidFill>
                <a:latin typeface="Panton" panose="00000500000000000000" pitchFamily="50" charset="0"/>
              </a:rPr>
              <a:t>A  V  I  S  O</a:t>
            </a:r>
          </a:p>
          <a:p>
            <a:pPr algn="ctr">
              <a:defRPr/>
            </a:pPr>
            <a:endParaRPr lang="es-MX" sz="1400" b="1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 algn="ctr">
              <a:defRPr/>
            </a:pP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Se comunica al personal 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docente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y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 estudiantes del 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ITSM, que del 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14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al 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18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de 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Octubre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del año en curso se realizará la “</a:t>
            </a:r>
            <a:r>
              <a:rPr lang="es-MX" sz="2600" b="1" u="sng" dirty="0">
                <a:solidFill>
                  <a:srgbClr val="002060"/>
                </a:solidFill>
                <a:latin typeface="Panton" panose="00000500000000000000" pitchFamily="50" charset="0"/>
              </a:rPr>
              <a:t>EVALUACIÓN DOCENTE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”,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correspondiente al periodo </a:t>
            </a:r>
            <a:r>
              <a:rPr lang="es-MX" sz="2600" b="1" dirty="0" smtClean="0">
                <a:solidFill>
                  <a:srgbClr val="002060"/>
                </a:solidFill>
                <a:latin typeface="Panton" panose="00000500000000000000" pitchFamily="50" charset="0"/>
              </a:rPr>
              <a:t>Agosto-Diciembre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2019, por tal motivo se solicita su apoyo y colaboración.</a:t>
            </a:r>
          </a:p>
          <a:p>
            <a:pPr algn="ctr">
              <a:defRPr/>
            </a:pPr>
            <a:endParaRPr lang="es-MX" sz="2000" b="1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 algn="ctr">
              <a:defRPr/>
            </a:pPr>
            <a:endParaRPr lang="es-MX" sz="2000" b="1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>
              <a:defRPr/>
            </a:pPr>
            <a:r>
              <a:rPr lang="es-MX" sz="2400" b="1" dirty="0">
                <a:solidFill>
                  <a:srgbClr val="002060"/>
                </a:solidFill>
                <a:latin typeface="Panton" panose="00000500000000000000" pitchFamily="50" charset="0"/>
              </a:rPr>
              <a:t>Atentamente</a:t>
            </a:r>
          </a:p>
          <a:p>
            <a:pPr>
              <a:defRPr/>
            </a:pPr>
            <a:r>
              <a:rPr lang="es-MX" sz="2400" b="1" dirty="0">
                <a:solidFill>
                  <a:srgbClr val="002060"/>
                </a:solidFill>
                <a:latin typeface="Panton" panose="00000500000000000000" pitchFamily="50" charset="0"/>
              </a:rPr>
              <a:t>Depto. de Desarrollo Académico</a:t>
            </a:r>
            <a:endParaRPr lang="es-E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Panton" panose="00000500000000000000" pitchFamily="50" charset="0"/>
            </a:endParaRPr>
          </a:p>
        </p:txBody>
      </p:sp>
      <p:pic>
        <p:nvPicPr>
          <p:cNvPr id="11" name="Picture 4" descr="http://www.avatarconsultores.com.mx/wp-content/uploads/2013/07/f68bc1606a499c66a1eabd66e99d6817_XL.jpg">
            <a:extLst>
              <a:ext uri="{FF2B5EF4-FFF2-40B4-BE49-F238E27FC236}">
                <a16:creationId xmlns:a16="http://schemas.microsoft.com/office/drawing/2014/main" id="{D89614F0-4D39-4233-94A6-50980FEBB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079997">
            <a:off x="6073139" y="3866366"/>
            <a:ext cx="2977057" cy="17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7272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55</Words>
  <Application>Microsoft Office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Panton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sc16</dc:creator>
  <cp:lastModifiedBy>Adminpc</cp:lastModifiedBy>
  <cp:revision>14</cp:revision>
  <dcterms:created xsi:type="dcterms:W3CDTF">2019-04-29T14:39:59Z</dcterms:created>
  <dcterms:modified xsi:type="dcterms:W3CDTF">2019-10-11T16:17:55Z</dcterms:modified>
</cp:coreProperties>
</file>