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857" autoAdjust="0"/>
  </p:normalViewPr>
  <p:slideViewPr>
    <p:cSldViewPr showGuides="1">
      <p:cViewPr>
        <p:scale>
          <a:sx n="108" d="100"/>
          <a:sy n="108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FEFBDC-C205-4E60-A694-C8DDE203A3DF}" type="datetimeFigureOut">
              <a:rPr lang="es-MX" smtClean="0"/>
              <a:pPr/>
              <a:t>13/04/2018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0629A6-9CB6-4E14-9D3D-7CC72370DF7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1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7 Imagen" descr="RECO HE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06" y="30332"/>
            <a:ext cx="9000000" cy="743566"/>
          </a:xfrm>
          <a:prstGeom prst="rect">
            <a:avLst/>
          </a:prstGeom>
        </p:spPr>
      </p:pic>
      <p:pic>
        <p:nvPicPr>
          <p:cNvPr id="9" name="8 Imagen" descr="RECO PI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14813"/>
            <a:ext cx="9144000" cy="4432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689D-A41E-4C48-BAA6-9E79D84A65AB}" type="datetimeFigureOut">
              <a:rPr lang="es-MX" smtClean="0"/>
              <a:pPr/>
              <a:t>13/04/2018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5D8A-9494-4F09-B260-7E833490993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95536" y="723175"/>
            <a:ext cx="8208912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rgbClr val="002060"/>
                </a:solidFill>
              </a:rPr>
              <a:t>A  V  I  S  O</a:t>
            </a:r>
          </a:p>
          <a:p>
            <a:pPr algn="ctr">
              <a:defRPr/>
            </a:pPr>
            <a:endParaRPr lang="es-MX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Se comunica al Personal </a:t>
            </a:r>
            <a:r>
              <a:rPr lang="es-MX" sz="3200" dirty="0" smtClean="0">
                <a:solidFill>
                  <a:srgbClr val="002060"/>
                </a:solidFill>
                <a:latin typeface="Bell MT" pitchFamily="18" charset="0"/>
              </a:rPr>
              <a:t>Docente y a Estudiantes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del  ITSM, que del </a:t>
            </a:r>
            <a:r>
              <a:rPr lang="es-MX" sz="3200" b="1" u="sng" dirty="0" smtClean="0">
                <a:solidFill>
                  <a:srgbClr val="002060"/>
                </a:solidFill>
                <a:latin typeface="Bell MT" pitchFamily="18" charset="0"/>
              </a:rPr>
              <a:t>16 al 20 de </a:t>
            </a:r>
            <a:r>
              <a:rPr lang="es-MX" sz="3200" b="1" u="sng" dirty="0" smtClean="0">
                <a:solidFill>
                  <a:srgbClr val="002060"/>
                </a:solidFill>
                <a:latin typeface="Bell MT" pitchFamily="18" charset="0"/>
              </a:rPr>
              <a:t>Abril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del año en curso, se realizará la </a:t>
            </a:r>
            <a:r>
              <a:rPr lang="es-MX" sz="3200" b="1" dirty="0">
                <a:solidFill>
                  <a:srgbClr val="002060"/>
                </a:solidFill>
                <a:latin typeface="Bell MT" pitchFamily="18" charset="0"/>
              </a:rPr>
              <a:t>“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EVALUACIÓN DOCENTE</a:t>
            </a:r>
            <a:r>
              <a:rPr lang="es-MX" sz="3200" b="1" dirty="0">
                <a:solidFill>
                  <a:srgbClr val="002060"/>
                </a:solidFill>
                <a:latin typeface="Bell MT" pitchFamily="18" charset="0"/>
              </a:rPr>
              <a:t>”, correspondiente al periodo 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Enero - Junio 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2018, </a:t>
            </a:r>
            <a:r>
              <a:rPr lang="es-MX" sz="3200" dirty="0">
                <a:solidFill>
                  <a:srgbClr val="002060"/>
                </a:solidFill>
                <a:latin typeface="Bell MT" pitchFamily="18" charset="0"/>
              </a:rPr>
              <a:t>por tal motivo se solicita su apoyo y colaboración.</a:t>
            </a:r>
          </a:p>
          <a:p>
            <a:pPr algn="ctr">
              <a:defRPr/>
            </a:pPr>
            <a:endParaRPr lang="es-MX" sz="2800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defRPr/>
            </a:pP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Atentamente</a:t>
            </a:r>
            <a:endParaRPr lang="es-MX" sz="3200" b="1" dirty="0">
              <a:solidFill>
                <a:srgbClr val="002060"/>
              </a:solidFill>
              <a:latin typeface="Bell MT" pitchFamily="18" charset="0"/>
            </a:endParaRPr>
          </a:p>
          <a:p>
            <a:pPr>
              <a:defRPr/>
            </a:pPr>
            <a:r>
              <a:rPr lang="es-MX" sz="3200" b="1" dirty="0">
                <a:solidFill>
                  <a:srgbClr val="002060"/>
                </a:solidFill>
                <a:latin typeface="Bell MT" pitchFamily="18" charset="0"/>
              </a:rPr>
              <a:t>Depto. de Desarrollo </a:t>
            </a:r>
            <a:r>
              <a:rPr lang="es-MX" sz="3200" b="1" dirty="0" smtClean="0">
                <a:solidFill>
                  <a:srgbClr val="002060"/>
                </a:solidFill>
                <a:latin typeface="Bell MT" pitchFamily="18" charset="0"/>
              </a:rPr>
              <a:t>Académico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4" descr="http://www.avatarconsultores.com.mx/wp-content/uploads/2013/07/f68bc1606a499c66a1eabd66e99d6817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36543">
            <a:off x="5798294" y="4823475"/>
            <a:ext cx="34242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827584" y="188640"/>
            <a:ext cx="266429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6" y="116632"/>
            <a:ext cx="2491864" cy="49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59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Admin1</dc:creator>
  <cp:lastModifiedBy>Admin</cp:lastModifiedBy>
  <cp:revision>237</cp:revision>
  <dcterms:created xsi:type="dcterms:W3CDTF">2013-11-27T16:28:45Z</dcterms:created>
  <dcterms:modified xsi:type="dcterms:W3CDTF">2018-04-14T00:25:34Z</dcterms:modified>
</cp:coreProperties>
</file>